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11"/>
  </p:notesMasterIdLst>
  <p:handoutMasterIdLst>
    <p:handoutMasterId r:id="rId212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444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454" r:id="rId189"/>
    <p:sldId id="455" r:id="rId190"/>
    <p:sldId id="456" r:id="rId191"/>
    <p:sldId id="457" r:id="rId192"/>
    <p:sldId id="458" r:id="rId193"/>
    <p:sldId id="459" r:id="rId194"/>
    <p:sldId id="460" r:id="rId195"/>
    <p:sldId id="461" r:id="rId196"/>
    <p:sldId id="462" r:id="rId197"/>
    <p:sldId id="463" r:id="rId198"/>
    <p:sldId id="464" r:id="rId199"/>
    <p:sldId id="465" r:id="rId200"/>
    <p:sldId id="466" r:id="rId201"/>
    <p:sldId id="467" r:id="rId202"/>
    <p:sldId id="468" r:id="rId203"/>
    <p:sldId id="469" r:id="rId204"/>
    <p:sldId id="470" r:id="rId205"/>
    <p:sldId id="471" r:id="rId206"/>
    <p:sldId id="472" r:id="rId207"/>
    <p:sldId id="473" r:id="rId208"/>
    <p:sldId id="474" r:id="rId209"/>
    <p:sldId id="268" r:id="rId2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 - C.1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Appendix C Example Viewpoints - C.2" id="{0EF18622-C07D-472B-A9E0-EF5F9C41ACDA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Appendix C Example Viewpoints - C.3" id="{DC865CE1-73A1-4B0E-AB14-62364FC59496}">
          <p14:sldIdLst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</p14:sldIdLst>
        </p14:section>
        <p14:section name="Appendix C Example Viewpoints - C.4" id="{13572515-89F3-40B4-959D-35FE9DD2A7D4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tableStyles" Target="tableStyle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viewProps" Target="viewProp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8358-23C5-FD68-DA6F-2DBCA1A8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B7D62-CDD0-0425-300B-5BBE97BAE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2808-DADB-302A-360E-4964F56CB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962C-F302-C081-80AA-F9A6785F6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61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364F-BD82-B48B-4A03-37BCD4F4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2B57-CA71-6FC0-59FC-32F11E638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1752E-72B7-9F4F-DBD8-394172EA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3C0-E349-704E-CF42-C0624C1F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309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644F-16AA-AA93-424D-61D408B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024B0-4199-2D8C-74B3-FA3196CC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4FACD-A537-63BA-8554-665A20B7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4E78-9458-B50B-7FCA-981A5C49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364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BBF1-2B71-0331-FEDD-42B60EB9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89AC-FE89-1065-D5C7-B1758497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B591F-957C-E61E-E98C-2BAB4AD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D006-FF5D-1777-1B06-3A053F44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87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535F-E52E-5ECC-FC71-2C93E3A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08F34-FA2B-3B29-73E7-392C179C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A8087-C524-4D1B-8BAD-7F64B6E5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BD3F-0986-A3CB-53BD-BAC2316C4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07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6A08-D231-7724-86B1-D7A92F15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C92BD-7900-5E1D-808E-055D0CB19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1540A-2BD6-9E55-D0A0-B08F3FEBE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59EE9-C789-7EC0-8215-60C77E822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68A8-6E90-D068-48FF-C424B0B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7C98A-9EF6-A8E7-3C1F-20967B7F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D6DD4-B15B-A539-E574-A772DBB9A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5D0D-2355-9B43-2D0A-309693D08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421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327E-6BBE-D2CA-DBD7-DFF81D80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36722-678C-A909-14BD-1C41788ED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B3D3A-3AB2-4040-6E77-CBB8FEC47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AFFF3-A5D2-8886-F70F-86542D268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746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BAC5-BE34-AFE5-76B5-6447D6C2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B9D3-17F8-885C-C7F0-C9D26EDAE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4D41D-BB40-5BCF-B2D6-AE959CA55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B553F-5C1F-0CBE-492C-37CB3870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040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C493-D632-D6B9-A849-F803F18E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9627-EC1C-6C26-AB34-FC94B65E8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ABAED-621C-4822-058F-2ACCE938D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DBB46-45D9-D47C-89BA-074B55704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058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6E90E-3BA7-B433-3955-ADB21A20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1B2F-EBFA-4219-DAFD-518293DE0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A0DD7-BF49-1B24-D3CD-967ACF1D8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7DF6D-80B5-4C0D-5262-190E92058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1162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B3DE-78FB-4E95-3043-23500A9D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F4AB7-0D27-9C04-CA6F-805AA6D1C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8F209-C5A2-F1BA-725A-E41CE234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A0107-D4C8-D731-33D5-F5AA38A32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171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DC0F6-0B90-697F-F40C-D4089C59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913941-CC35-4F09-8872-B77040A08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3A9D6-4C7E-4768-E651-88A22221A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A3B5A-2117-4E76-D05E-A2F273A94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000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DBE09-1866-3AD9-B742-FF06F0AC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AFA5DD-EAF5-1208-35EE-7215FD27B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454B0-25ED-D367-C843-7DCE67E94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E9B04-7733-AB1A-B01C-7AB3BC83E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1344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5B0A6-ABE5-B8BB-4379-24EAE791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74D70-76EC-EB02-6F31-4291375EE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B5C8A-396F-A58E-F51D-E4B8FCA61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76E3-9239-8EA6-729F-519C26074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637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F68-C143-7139-03D6-D48F885B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D6470-0BC7-9E88-F7E7-476E9124D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1C20-6F98-301D-389F-3970903E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C906D-C457-3B1B-3BB9-485E2389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23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5359-3EB6-711F-1575-EC6179C0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497AE-8FDB-EB1F-368E-F9C57FDE8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F17CB-1651-D0D4-8DD3-A8A2CC2F8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9AA0-84B0-1960-E074-857FEF3C8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40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34484-E2BE-98C0-EE07-F4E3A4F8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23030-27DA-CB24-09A1-C25484998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46C8D2-1EB5-6EBA-0234-E63976ED9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CBEAB-5AEA-7FFE-2712-A315C0BEB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397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48F5-0AEC-CB94-9365-D4C7185B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E59E8-C66D-B9EA-D690-4260E3788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044E3-73AA-0B91-93F0-0645EAAC4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B20BC-947E-7D94-A0D2-5AE4D66E8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520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7D381-B9BF-C741-E867-5B093F42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E6EE2-BAE4-FC9E-8635-7B670068A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560A9-0290-4371-304F-A8940DDE7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9B07-28EC-9672-F0A4-912489D22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233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DF15-6D8F-F686-2C32-415664E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D6EED-5F20-E8DF-939C-8B0D75D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B8470-A43B-2CEA-FEB2-1B576C41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81837-26A2-FABC-81EA-2DC14F404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328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C083-084B-01D4-FCB0-E195A74A6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E0CBC-EC96-C608-1DC5-A08CBA989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A25D7-C83A-5B60-4FA0-29E9FC4C4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57852-D086-FF55-9007-D3A72AD77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9745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8011-E8F4-489F-D90A-E0A673507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920FB-AF81-E230-7E32-09ADABD0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21D30-060D-2748-394B-649D39DFD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0AEC9-40B1-2BE9-4154-00E64CBB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371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7D4F7-24B3-DBCD-E5E1-5B24EFDF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57D5B-BA0B-94B1-533E-92A7610B4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918A0-BC60-1388-A002-7A5D6ABDD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8D25-60CA-DA16-4999-CC6DA069C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6121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B52CC-B180-F049-C07D-CB0F18BD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02B90-E213-BFAD-D1EB-FB04B3C8A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5B3F5-0F66-EC13-9F25-FFCC1D036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729AC-830D-368D-FACE-DCC4EA852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28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AAFB3-02EF-E718-BAFA-636021D8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D98AA-A94A-260D-5D26-7BA7E0DCC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A9E-FACA-0516-0611-B8532937A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BB103-B935-1014-EC58-82EBE7659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1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F7CF-1A9D-C70B-7881-0418DFD3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633F0-82DE-B90D-8CD4-6E965CC09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E133F-EAD8-5126-9322-33811EC11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6B4E0-5270-A3A7-CBA7-11D1A1263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2188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BC15-0F59-DE05-DBCC-B4EC3FCD0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52598-224B-F97D-FC20-E5FCA9012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D2A1A-B8FC-A660-D25E-526588496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8A748-8D50-FDD9-FA54-303528CAD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4922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B0A6E-0861-2ABD-33CA-57384EB5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2CCAB1-D318-0B3F-EC01-316C10EFE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F18AE-4159-4978-62AF-76D53EB5F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50B9-E0D9-AFEA-4B44-8D4D514CC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2802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49CC7-2706-4D76-D1F9-38DB813D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AA558-0F87-064B-4C9C-2EABFF754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0FECB-07B2-CAF6-4FC7-5A13E671E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2C8C5-C98C-5B20-AA08-E2E8D18E4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8222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3C792-2978-28FC-1D29-995360E4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7B1C2-D714-7374-5754-5C2AD12F6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7D8C4-ECF6-70F0-E0A6-2CBF1BEE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09DF-46EA-9770-98C0-A6A3C2F97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0542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E07D-E6BC-7EA7-BDCD-77CF4E1B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4FF34-20FF-0AF2-8A27-D2CF10949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85EB8-D694-1C0A-0954-17DD87BB5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C54A-A3F0-7B1F-1FD5-DB7075A4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3497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62F6-0C96-825B-E667-10C12EBB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E34C9-B3AB-0C3F-8EC8-DFDDB6F38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0CA315-9FBA-E41F-192D-724C1C283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FDA4B-83C5-A387-4E1B-91A24D02C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8885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91CC4-24C6-6422-1E29-AF3388AE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E44A4-8CD4-3121-38A6-349F36EE7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20594F-CC11-E74B-D86E-3E9674E48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C6CF4-98E8-020D-D32B-83B29D018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816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32856-12A2-649B-8597-BBEAA7CF5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BC432-FB22-52B1-CF96-C97B4C365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CBF9A-E104-A375-CBD7-66389D87B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9AD0A-F246-794F-B9DB-819031CCC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617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9B6D4-47F3-A324-7D79-574E34EFC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4BBF9-E796-8CF1-FDB7-79442019D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44783-94D5-5D60-51BC-BE6E818A3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F6F25-9CB3-3455-F2C4-2D086B1B3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0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FF34E-4133-015F-FDCF-71845ECD0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571F4-317D-4934-6764-77EDD1A7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B2D35-7795-37CC-819A-4712FECD8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058F-A31B-0F0F-C17F-49FAB342D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8481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7488-3774-8CC5-5A90-E066598A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86FAB-FDD6-ECAB-66E0-D0FEE484C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6F5D7-57C8-ECE1-1B9A-AC7CDBCB9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CF125-537F-A84E-18D0-FB8844291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6671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373F-0EB6-57EB-4528-EAC68AE3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49B39-4EE5-8E56-D83E-91519CAB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ED68D-1D24-999B-622E-A57C1058A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93FE0-E07F-C2F9-6C8F-BC51E0825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0581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5EE5-7F4C-B97D-E854-0E28A503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1AD79-C95A-D8DA-8863-3BC42981F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138D-E5E8-AF7B-FD3B-F2D6DDCD8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81445-C768-2D46-86CD-36EF83687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836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4623-C73E-AB80-2348-7F4DDE48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720B0-C2CE-4450-EB7B-E217B9AF9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AA95F-1299-4D9E-4DFB-738A577C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EF1FD-35C3-BBFA-E588-331B5226A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5601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B3B8F-1DFC-BE80-4BCB-3CA986844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E5A53-3EAF-B892-27E0-B98B9658E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18039-6A2B-EE2E-57E2-062207337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575B3-BE8B-CDCC-BBA2-B9BBAB828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339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5.jpe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jpe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5.jpe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5.jpe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5.jpe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5.jpe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.jpe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5.jpe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5.jpe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5.jpe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5.jpe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5.jpe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5.jpe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5.jpe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5.jpe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5.jpe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5.jpe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5.jpe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5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5.jpe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5.jpe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5.jpe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5.jpe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5.jpe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5.jpe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5.jpe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5.jpe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5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5.jpe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5.jpe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5.jpe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5.jpe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5.jpe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.jpe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5.jpe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5.jpe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5.jpe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5.jpe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D89FB-9091-BF4B-5F3B-9E8162C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A8A47F-B4E8-03B3-D1CA-2E1C44E8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3BD823-B7D4-273E-F849-A2AE41C9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1297-104A-7A24-77D9-BF6D2AAE34FD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51E22-5710-7516-37A9-CD18642441E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66846-5DB2-58DA-D846-1F1E4A9B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2E90D2-A138-2BEC-5255-DDBFAC2F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76AE7-4B76-3FA6-9472-FA54EA691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49B79-B61F-4816-FECE-ED54B4C0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339"/>
            <a:ext cx="8911687" cy="4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AA0-416E-BF73-8935-B405069E0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03" y="1772156"/>
            <a:ext cx="6182328" cy="1834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891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E932-2D32-677B-D7FF-E0D6B63A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238CD95-9348-18CE-C2BD-41243D91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9A48-34C5-7D43-FDB0-5F949DE7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8368-C6AD-2269-2903-60AD8B00D48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6C24AA-A7E7-2438-B523-D5C9FFFF823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6C07A-D6A3-279D-EF1B-723CA199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5D28-5EFE-02B2-9C43-4A081CC8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88BCE-171D-E7DD-4EE1-EC8214F9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BCE74-C30D-BFB4-FF64-A6B3B17D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3724" y="1679229"/>
            <a:ext cx="9088676" cy="4907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B9DB6-092A-11F2-E9C6-FDAB75D8C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02" y="1456467"/>
            <a:ext cx="6272981" cy="21230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4164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D2B8-7179-B852-E45C-42867A1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7A7462-1B8A-E567-EF6C-B1FA09D74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BD690-6AFF-F1F1-9AE5-287876ED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B68F3-6721-AC2E-4007-06ADA5B4464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6BE5E-EF59-3E13-45F2-03E8541731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A914A-30CA-6D75-BC2F-A7A308B0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7B24-B18C-1C34-E5E3-E592C1A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14E0D-F328-6B63-24CA-8F77DCFED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D4CF95-ED5E-FE3D-80F1-0FB98272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12" y="1759973"/>
            <a:ext cx="8976100" cy="48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2BCE-79E5-6232-2516-DC454EE46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403" y="1355150"/>
            <a:ext cx="2475649" cy="2816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9548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4760-F011-F919-89FE-9ECD8AC3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8A63697-ADF1-F64E-A500-4F8ADC7E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7298C-C04D-F68A-EF34-CD6A6360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5B2CB-F2D3-1122-64DE-641947450C3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C0C2D-EF56-62E5-75BA-2E208D5B2F2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970D7-E78D-1543-0B56-12EC13E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454103-E966-85B4-8550-3837E8E1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04D6B-DF41-2AFC-5993-BC5CD518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73BFAF-B479-04D0-1600-94D193A57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30131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0F7D49-A1DB-4E92-8590-4A962E393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477" y="1857213"/>
            <a:ext cx="6790399" cy="1997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71935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24C1-FF67-589A-7DBB-F3FC8ADE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6C065-05BA-D33C-3C2E-A4C95E69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7F5B0-ADE1-738D-4D42-7898F6F2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C0113-0EBF-8009-BBEA-403B401D85D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F76A80-0A05-B5DC-8C6A-851865E0B7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2ADE2-16FE-21E8-5297-9659D4DF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E4343-58B2-501F-A78A-0C6AB411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225C5-193E-B98E-BCCA-04B6AD814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D0BE8-9B18-8671-AC35-EB2C7909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2"/>
            <a:ext cx="9153871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99535-7726-103A-CB9D-FA8392A21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176" y="1280172"/>
            <a:ext cx="4107184" cy="3041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948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83F4-3993-2C66-66EF-07D26893F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D7871C-1268-00D7-6DD0-1E562095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5D5C8-7801-93DA-DA99-942D91B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9FF6-4BAE-502D-90D4-A6CD753FBD5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A27BB-FD64-914E-6387-648898AF01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BA94-58AA-1205-31BF-6CFF3E0D9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F23FB-77AA-83E2-A027-FAB36F103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AE39B-04ED-6C36-7E9D-CD4957B91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DD1BD-DC66-7BD8-5BE7-4F297A17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1" y="1612491"/>
            <a:ext cx="9311148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214B2-CE00-DA5E-4430-8DDEE91D6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005" y="1384528"/>
            <a:ext cx="2691436" cy="3347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24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44324-FDE1-7AF5-9CDB-71279FA2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ECB889F-8CB6-B40E-0C48-6506CAE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B5237-D37C-FB6D-1DD5-42AD5D16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2E8FD-0239-2E5A-9D4E-7FABE86E3700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7DE156-176E-CFD4-466A-BE29018CDD1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5D59E-9AF4-155C-577D-292BC99B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F3A50-3FF1-1EC0-A28D-3BF2203B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6867B-2DFF-584D-DAB7-D2689A95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594AC-5AAE-D8A8-1FE2-440AA6D9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439006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4180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2D93-0ABC-2E54-795A-78AA789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D74948C-2EFA-DC8D-7283-5D4B98B9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8CE45-BE50-0E33-F399-B90D3300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B66E3-CD92-AB01-6E3D-CCB36061ED8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C4134-67E2-8F85-72DF-7026ED3646B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295B4-E4A1-7CC6-8B68-70C55C90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E6453-2416-9FB3-7C52-F3E3B680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7351C-985E-9D30-3F19-0938D9FB9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64EA56-85D9-A763-BAA4-AE0B79F91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911687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ACC8-D935-7EF0-B052-B9CD70598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208" y="1331248"/>
            <a:ext cx="201965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91076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AB67-90CF-E571-07CC-81A83F9B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92341FA-C2BC-74E5-390E-10F3112B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C3E0F-84EA-2148-EB34-ED0D61EC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26670-48F0-6210-8AC4-2F3D79C400C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8F7A8E-20FD-3BFB-2BD7-ABE3EA3CEC2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FD23B-6AAC-3D36-F1AC-CD21DE37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D8686-7330-1865-EE1B-D8ED8FB65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767AB-E2D1-2270-FA3C-0653F1BE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B6B4F-C7B5-8C9C-C114-B3CE8D84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37035"/>
            <a:ext cx="7976751" cy="495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1BD62-FA2A-1D69-E7CC-000DC1FB0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757" y="1237870"/>
            <a:ext cx="5035318" cy="32616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40406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649E-AF3E-776A-7583-580AFDCC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C662D-3205-6B4C-0992-6953C3E1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EB210-DF9C-56F5-8508-FC88EF59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91C5F-9A72-95F3-F2DD-EE5D39CD3E81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C6A0A-03E6-1705-4D62-CCB8F720480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4ECBB8-601E-9298-7DD5-89D1A291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3DECF-2291-9C75-4730-F3CD48B0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00C8-49C6-B25E-44D5-C10CF060E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2229195-0E76-4436-CE94-17C97DB4C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8524606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317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B5BD8-6B68-C2BB-987A-1A7EA0D8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ED4226-0299-8E8E-4463-6A962D45E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D02E3-6906-0A7A-8042-C98AE6B5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05304-AA92-1F19-BD5C-76EBC117FA05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C81598-B3AD-E6F2-7060-2A73FAB6419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D2BFE-6673-FAD3-1998-14B226B7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622103-D526-249B-311C-5F233AD3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7847C4-0815-FE7C-8047-A8F7FE4A8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66D8C1-3DB9-6081-E717-C38D7E93E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6" y="1632155"/>
            <a:ext cx="9007256" cy="4952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7DEC5-7460-D783-B66C-555DA0196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410" y="1355388"/>
            <a:ext cx="5855938" cy="31473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05196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673F9-B71A-CC22-6EFC-99F1135A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473B4BA-7861-2695-3D2C-83D911F64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CE402-D6BF-2B6F-2BAE-DA06D72C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A1F6A-427A-920D-AAD1-85014B43C15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52B51-95EE-0689-21E1-D81B7400D6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01D04-3B4E-EAEA-6075-FF5FAC36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B97A4-404B-397C-CA29-5B1F4C786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3FD28-859E-0FA1-0785-B159B81FF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444F4-0591-214A-4FF5-88E3CC366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839239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301F3-C98B-C863-AF98-1B27EFF03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414" y="1256824"/>
            <a:ext cx="4240481" cy="3721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2451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A089-BC6D-496A-7E19-4F15F3328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F661C28-BF43-8918-2894-A087CEB7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C2C1D-AA52-9364-772A-B34F68B1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A7D40-F8DC-6878-F3F3-B40346F0695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8F0EE-000B-C163-0693-CCB62579D0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8AFF4-3C8B-E09E-54E4-813FF687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C6CCE-E856-A52C-BA83-2C39D3F76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63DEB-D401-399F-839A-1541BBF55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69C902-45E3-EDE2-0482-481FDADAD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00981"/>
            <a:ext cx="8780245" cy="489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0ADAE0-C614-6C69-5B30-70CD3F7C9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9385" y="1941280"/>
            <a:ext cx="6581721" cy="1496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62345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194C9-8487-A9A5-EE92-D2272793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822C00-8373-1C04-F03D-2AE42D8F69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D5055-8E06-581D-EEE8-EB290D4D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77AD2-243F-572A-26A7-64F6BD6C18F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00982-98B7-F9EC-F02E-19D913A5B2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571C2F-94DB-AFC8-F9EF-747D8B07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F0F8B-EEB7-37D7-293D-6EF634846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F2279-89EC-F7A7-2F55-A8BF047FF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A541E-10F3-29A1-36F7-1A39A476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9574" y="1641987"/>
            <a:ext cx="9135038" cy="495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692E3F-22FE-8F2B-2956-32BBB4081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516" y="1195493"/>
            <a:ext cx="6479458" cy="332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48331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C01CC-0C15-F56B-FB19-BF89E7B5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A540601-6907-90ED-CF55-9D8DEF872D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E8424-6858-B98B-8B81-CC37796AD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B8C30-B5E6-5CFF-45DF-D7D0052ED67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D39AB4-16FA-BCE5-C815-D499A12A42D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0FE35-8E3A-E220-F8A3-7A104EBD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E7E0-D80C-4A0F-0D80-32D17384A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F2E5DB-21D9-60DC-EB0F-C5A57A41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0E3ADC-AE82-DC3B-4631-5B090FCDB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0" y="1681315"/>
            <a:ext cx="9105541" cy="4910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3AE636-2A56-E755-1508-E1FBA2A83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686" y="1209979"/>
            <a:ext cx="4488308" cy="3553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0347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2D8B7-ACE8-889B-4D61-75D369656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F0B7EB-A5FB-DA42-CB1F-D068AD4DC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71478-CBEB-1193-2F1E-A036383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06A59-53C5-EEFE-17CC-CACF6C8A79D7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E8AAB2-02D0-0C70-D22A-A6E693EE44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9DD08-1290-CF43-FA8F-E57C86C1B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A42150-BBA1-E75B-0226-DC33C08EA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1E5-F3DE-0929-2A47-9FC16108E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2664F4-5F06-3BFA-7E50-AC9208F31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9239" y="1895011"/>
            <a:ext cx="8760542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50CB3A-A0E6-DA33-7682-6DC068696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699" y="1751716"/>
            <a:ext cx="6809626" cy="1777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228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318D0-00D8-7476-BE37-700B37E9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FD6F508-2DF8-8BA7-770B-7AA2CC67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09F08-B919-50B6-9806-5442BC6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AF2FC-ED25-05BD-FCFE-FD9EE7F29E4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9B2175-8075-300B-E91E-D39B5941F16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838C0-0826-5622-D3E3-FCE3E9EE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D7357F-7A22-77A9-BC0A-599270814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01C8F0-7285-5B70-2A10-04FB2D597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6D39EB-D687-8162-A2EB-4D962AD72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10813"/>
            <a:ext cx="8780245" cy="4881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B42F0-3FAB-6DBD-8586-050EC1D28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888" y="1260800"/>
            <a:ext cx="6257570" cy="3670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65730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D75-2299-4B17-DD44-1BDA273B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43EDE12-E336-006D-3A95-7711CD0731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B728F-9266-3BCE-02CB-1FECEEF3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30EDB-CE33-2D3A-FA58-07CCED029897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9139B-6EF9-4392-1FCC-6E4F262A0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0A914-74E1-457C-83B3-1CF06B05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8AF65-F973-FF43-5FEB-F39D0CFE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EE2A3-595F-9B20-EE93-BC339DC09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114FB7-7816-5D92-6834-CDCA1E9ED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81317"/>
            <a:ext cx="8819573" cy="4910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590BA-A2F8-7921-200E-668C677E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546" y="1355388"/>
            <a:ext cx="270693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83500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D1D9-AF83-7E39-F176-C65CB0ECF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91FF8C-5A94-8ECA-9C4B-05C453E1A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4EFAD-8FB8-5EA8-6095-8286C794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49234-512E-96FB-C64F-F41492B30AF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8959B3-CBA2-E013-5A6B-C89AD46DE4B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7D49B4-8396-7226-90EE-6077CEE7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E75D3-5266-3A5F-6B6B-D25532CB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2DB32B-2CEA-8C87-D73F-0F6F7014E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4E67E-6D0F-8F72-9F39-572E0DFE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5" y="1918769"/>
            <a:ext cx="90858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BEF11-9A76-E5F1-5F1C-21B27827E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38" y="1918768"/>
            <a:ext cx="6396628" cy="1759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58275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991C-D2B7-76C8-3A16-8458719F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BD26488-CA3F-4C8F-7F63-22C7662456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94DCC-681A-B889-C547-B488AEE3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3C01D-48FE-E09B-BA41-666F87B551D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CA910-D378-8D9F-A910-6293B70BE0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1917E-C98E-C1FD-0D95-D9C0E89D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86BA47-CE4E-BC70-C9B2-DECB8B36B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0FB14C-6D05-310A-E7E4-7AE510BD6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265185-1AC8-1D64-C0E3-8D018431E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90" y="1872020"/>
            <a:ext cx="9308800" cy="469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CCBB6-1AC9-B95C-4231-3F0B19FA9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532" y="1857212"/>
            <a:ext cx="6521370" cy="2095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0240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AB163-B3DA-AD5D-B11D-75191964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C1D146-4E67-AA2F-D6C6-64684B1A87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EC8A5-BC24-8B7B-20C1-3DC177EA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8B562-1324-57E7-7122-6D0D3DD035B4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044295-0B64-FA10-D710-69C8A8E6E9C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9E5CAB-70EA-8BE4-2C72-888A3B7D5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F5F834-02FD-7388-4E18-60FD77C4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CF5A6-7082-55B8-CC81-81CDD0526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90C975-73E3-CEEC-A8EF-1F23C2695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08587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531226-AFC2-D94F-8964-969C9EDF4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5329" y="1442711"/>
            <a:ext cx="2734298" cy="3709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79477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80D2-0C7E-B311-4001-AC8D2966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27E8FA8-AF2C-3C21-8EAB-A3976997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BFEB-3DE5-7AA1-00D2-6B5B445F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3D663-5127-4112-742B-362F68416612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8B6F2E-09A9-DEB3-7265-7F778A43A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C.3.2 Strategy – Capability Map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A51F9F-F3ED-E4F6-93B5-6FE6C42D3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281D0-7BE0-F477-1344-598CDC20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980D40-6F92-5820-5C19-99F88EFA6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E2E4243-C42D-BFA1-871F-C63EE76B8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4" y="1918769"/>
            <a:ext cx="9301355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9B60E1-7CF7-5E55-69AD-D193B1507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719" y="2053982"/>
            <a:ext cx="7174572" cy="19772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18446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68AB6-3B4E-A3B3-6CE4-EC3D60B8D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861758-0D40-D42D-1058-C868A1001C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BEE7B-E82C-8C48-4C14-65DF5BE1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ABBFA-582A-D2CD-0A7C-36A77554D28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B9C40F-E926-B392-B4E7-BE9F96DCDF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C.3.2 Strategy – Capability Map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341754-131B-AFE6-1CEE-60A70761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FD4FBE-7F0F-0608-E978-E4A92C8A1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FE97B-2D1A-8300-DED5-65BF42AD2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19EF2D3-B3A1-C691-AB8C-DC15B102D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40309"/>
            <a:ext cx="9271858" cy="485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DB07DE-B033-41A6-3F46-88144CA62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155" y="1288557"/>
            <a:ext cx="5146271" cy="3359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611295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5B8D3-F5A5-F5F8-FAB4-C46C31EE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C162624-DA13-616E-2B08-5B5002AD7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7EBA7F-E215-5AD5-E864-5CEF9221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90901-33FD-F23F-B2E0-3382BF971B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782313-A3D5-A520-6CFD-EC300F3A2CA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C.3.2 Strategy – Capability Map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C4F5F-4629-5BF8-98CF-FE4D519B2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F468F1-AEE9-0C3B-EB49-432380B15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CB9AAF-AB79-8EFD-4D17-111047923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A132BB1-EDF8-E101-0441-18597C99C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44941"/>
            <a:ext cx="9340684" cy="4847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36D83-9D7A-64E9-26F1-ED4F29E9BF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564" y="1516977"/>
            <a:ext cx="7378164" cy="2871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46775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EBC6D-64DD-2FC8-9845-791C68FB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44F483D-172A-111B-0F88-6A6FC435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0EF8-FF3F-C6A8-B761-494C14B9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F97BD-C280-A062-05DC-342C9D332416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6A9F17-F00B-3BCE-605E-1F24C3490ED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C.3.3 Strategy – Value Stream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A77797-AF3A-FA30-B090-8FD0CBB47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19B643-C995-E275-4698-3712E2396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38CA0-DA3E-C346-FB3E-D2604D871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B67E18-EA3F-822F-34AD-AF5DFDC9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891168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A6FAA5-6744-B619-B751-4E84A644A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793" y="2210539"/>
            <a:ext cx="6600060" cy="18125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4129572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0D82F-09E8-D901-4B28-5A4680C5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852E2AA-2213-248F-3D0F-205D2423CC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BA9FA-45D7-AB8F-73F3-7D30B2C0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9F1FC-E884-D3BB-0583-CA00D574D01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5E6D9-4B19-9088-B9E2-0B2C8BD3714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C.3.3 Strategy – Value Stream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659000-4361-5C0C-3A0F-0222A492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B6E8F4-2821-9673-D8CB-578D72FC8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C413D5-7D1B-F3D0-0631-87BC0D2E9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CAADDC-165A-A403-822D-30E0F74A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6" y="1857213"/>
            <a:ext cx="9085044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AA0FA-94C2-1366-AD84-53DD9D9E6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7" y="1629250"/>
            <a:ext cx="6655967" cy="3009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406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48DB-F76A-1EE6-CD70-9FA677D3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47E127-2C31-119E-A2DA-67EB4EFEB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9BB3B-F960-7DEE-A16E-D81F8EFB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E588C-0336-D502-4A56-A0A3BB3CB7DF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93561F-45EE-EA07-C630-330C700A28D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C.3.3 Strategy – Value Stream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D812FB-4CFE-9B54-4B51-6A15476D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70C24-9832-E393-A42A-5E76BF376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590363-C9B5-8BF5-B506-D30C7C11F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71B910-93E7-90B9-F504-C35F67119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91149"/>
            <a:ext cx="8911687" cy="4901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A9FD5-D3B2-CE65-468B-C005F8521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520" y="1691149"/>
            <a:ext cx="6341596" cy="2221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32672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11160-9EF4-40C3-DC01-6BC98ECC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ADADDA-7EC3-6FDA-0A2B-D082C5F335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5A5AF-040D-A209-3D5F-856B7142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3DA1-ECCA-1794-6A7B-4302724BDD1C}"/>
              </a:ext>
            </a:extLst>
          </p:cNvPr>
          <p:cNvSpPr txBox="1"/>
          <p:nvPr/>
        </p:nvSpPr>
        <p:spPr>
          <a:xfrm>
            <a:off x="25534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60BDE-5EF8-980D-37B6-C7C8195D4C1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C.3.4 Strategy – Outcome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6FF033-AE65-E80F-C12A-1487089A3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F3065F-0C91-0A78-99FB-9976E8E0F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A2A316-D141-D0EC-3524-9C5A6BD0A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D6BA62-6CE5-015B-4AE3-21F2880DF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09"/>
            <a:ext cx="9124374" cy="4697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4DF17B-E532-738B-9804-DF7B3E586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116" y="1930756"/>
            <a:ext cx="6222881" cy="1887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4103933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15FBA-4298-E911-5CC1-0CDEE9B66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2918CB7-D0D7-8043-7EAE-1624C74FE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AD289-B2A4-99BF-4CD4-F9F2AEE2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83C7E-582A-D2EE-5137-43FE0D8628A7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E3F772-EA49-88BC-30CE-30274299E46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C.3.4 Strategy – Outcome Realization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A13C6A-BBEC-3FE1-77A9-87D73AF5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FE554C-9EEA-21AD-5E56-F241DD23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2E914-5122-F421-CAA7-3D05B4280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F4769F-4B2E-F625-7BAC-B0FBDD50B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76401"/>
            <a:ext cx="9007257" cy="491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E3BC27-A2E3-FE6A-484E-EBB3425D9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082" y="1448438"/>
            <a:ext cx="5713688" cy="3122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52184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B4BF-83C9-4E1A-8D2A-02FC63AB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D31CDC-9FBF-5A5C-5331-9B02320EF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AA2E6-E6C7-891E-EB5C-B09A36FC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E5999-2021-6CA3-6D52-44850446D4E2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5CD102-D917-81C2-09E2-297DDA973F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C.3.4 Strategy – Outcome Realization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A71A2B-E070-C608-1F84-30CB01004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0ED7D-CB72-FEAB-0059-586C8FA83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490BAC-ED68-953F-B7C4-ACFB0FAE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448D0C-AA42-FAED-6586-9FDF7AE0A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7681"/>
            <a:ext cx="9007257" cy="483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E77C70-B725-6F55-A2C8-C01262C04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6618" y="1179019"/>
            <a:ext cx="3214444" cy="4057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976239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70BF-A5A6-D59F-C939-FD12C14AB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C5E9149-2BC3-4B41-3AE8-9E1D7CC698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83A40-AA99-C3E8-3694-5306DA6E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6F683-F6EE-BCFF-E82D-25074E30285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6607E9-8B2F-4BFA-48C0-6F987E78A4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C.3.5 Strategy – Resource Map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5744ED-00C8-246C-48B5-8B5BE9AC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CB592-A5CE-B5B6-FBC5-FBA885E1A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2D8207-D843-D258-C5C4-292CDD47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68A474-2591-CFD2-B7C3-1856603F5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124374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FA3325-969E-FEC9-0BD2-85E076C9E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044" y="2023186"/>
            <a:ext cx="6829900" cy="1874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69608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9DF2C-A61D-85B0-FC2A-1D189160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209142-F5DF-0A4E-EA1D-845AF647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D6044-4EFE-F76D-2C8C-D6647DE6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3AAEB-A042-CDD9-C321-13FA29852AFB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6840DE-751B-22B0-A4D2-6871144840D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C.3.5 Strategy – Resource Map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664949-0235-E640-5109-65A92AD9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AC2346-C021-659B-830A-647C7659C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254C34-67E4-2C2E-7F3E-F942E96EA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1B0242-431F-6132-3BD9-046CCFD33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3200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318B2-DAD3-F895-5F42-5239FB6F2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6" y="1355388"/>
            <a:ext cx="6861007" cy="3593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917791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B532-3D40-F380-5E0E-0568493B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B5105C-9E47-8DAF-6201-A8B74569F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C18A6-1B51-BBE0-E6D6-1A264AA0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5680F-3EF2-D277-A610-24C5E78C00AF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AF49EA-DFE8-497C-0D37-138DD29B855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C.3.5 Strategy – Resource Map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8618D7-FC4C-8D2A-D347-DE02637D6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0F39A-8C64-E563-40B7-5AC246D1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A5814-6F33-43CA-4610-D3A76AD74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9A6279-1A53-0225-1152-2FFA40DB2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1"/>
            <a:ext cx="9134206" cy="473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BE2C0-2329-AB7D-F47C-8C66897DC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6" y="1765816"/>
            <a:ext cx="7190558" cy="2835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248031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4C035-297E-8E6D-6431-2CBEEA30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0E156C-F838-EDF6-03B8-5789A0E868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1E917-F5A1-1137-CD6C-6BE0E51B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1FFAE-2944-2B8D-B532-F5F9BF503CA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5A82ED-F15B-558E-ABF8-55A5914CE92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C.4.1 Imple. &amp; Migration – Project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AA3706-0430-8221-CD6E-DBE20578B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E0EC4-1BF4-10D8-8897-560387428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4A444F-9748-CD9F-F14F-9C321129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35AB5C-8C14-31A2-A730-FF5B1CE4B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00725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F6C35E-9746-62B3-7A09-E07B9A228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1831" y="1918769"/>
            <a:ext cx="6592662" cy="2023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572720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DB7DC-B065-81E6-59B6-AC397C7B2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4A521D-44DF-3C29-DFDB-B969C93ECB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316C1-26BE-8C96-3F4A-038BD38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364AC-3C41-0124-C382-D46F78A064E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C6656C-3C7C-BE79-4D79-851FEC25E36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C.4.1 Imple. &amp; Migration – Project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74470F-6976-6428-BC1C-3E4FA7DD5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0BDF31-9A25-FF10-67B5-0E4250B9D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C97184-C365-1D60-6E87-AB22B299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2ACCE7-EEF6-B067-70C0-A99EF521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0" y="1918769"/>
            <a:ext cx="9252155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F9F6B5-F213-C035-1C23-53D5CD4A68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380" y="2067622"/>
            <a:ext cx="7262845" cy="2187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887733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951B-D484-A081-9995-87B7F1FE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5C4454D-0ADA-B949-1F54-532912D28B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5AFB7-8377-983C-1BE8-AAD1E2E69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B79ED-9AC5-3508-7A78-BC50B897F2F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C3915-50F7-2F07-5580-A49D3F7EF2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C.4.1 Imple. &amp; Migration – Project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004CE4-00EB-4548-3F99-9348D872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1D442B-7F55-F879-5F47-137A8F7C5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B3ED9-45E8-9A17-CBC7-BAAC3BAC3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F4DABD-1823-FF18-4757-ACC1BE58B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321019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7AB9E-2042-E742-E632-F5B0FD567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6393" y="2316978"/>
            <a:ext cx="7089058" cy="128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78095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E312-466D-B879-74A4-5DD79B37E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4E8A44-88CC-A55C-DCF1-A9E746448F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429B7-E295-AEE5-9792-215FCA9E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82652-348C-3840-4DF6-ADF162FC52E5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D9B5F9-680E-97D3-E1EC-32F4E50B50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C.4.2 Imple. &amp; Migration – Migration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EED52-A4E4-C792-7D8F-5F3CEE6B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F4BCA-756A-729D-B154-0B769FF4D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033DC0-F200-FEA7-DD35-30D7D624F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9208822-7908-0064-1E25-D1186AD87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153871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F4B012-2510-6660-ACCA-D657DDDB9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177" y="2029430"/>
            <a:ext cx="7403189" cy="2195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351341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1C9F1-28D0-DCDB-B8EF-44C154A6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537875-8FA0-1D64-AD6A-2D09CAE62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056BD-699D-9884-330B-6D5A06F5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DA984-7604-B08E-7188-6CA3171F7990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CD048-99F7-F57E-1E6E-602FC7E908E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C.4.2 Imple. &amp; Migration – Migration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C3129-E636-E596-9C3B-3EE712C4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82D05-FB8E-5797-66E9-BFA059F24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E5FEB-2EBA-C763-6B81-E6FE45BE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BB1BC2-DCF2-000E-B2FF-21272B9D1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00981"/>
            <a:ext cx="9232529" cy="489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D9074-7223-663D-6F3D-F97BECA81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6985" y="2168737"/>
            <a:ext cx="7545645" cy="18648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4040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F4D2D-4E45-FBB3-0567-9995E65D4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6EEB6BA-E7B6-645A-4A57-C59CB34CD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ABCC11-5472-01C2-F5EB-DEDF005A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16510-3E58-A4AB-A6AA-C68180CE6BBF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04685F-EBA6-D594-28BC-AA2E9489E3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C.4.2 Imple. &amp; Migration – Migration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D738BE-FCDE-98F7-ED6F-2D2053CA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8E52C8-6734-B4C1-308D-C601A5B71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AAB8FD-8A6E-5724-E925-68DD892E7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6D35BE-C64E-FCD1-5FCF-FF069F96E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79639"/>
            <a:ext cx="9281690" cy="481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197C5-B737-7D7E-F33D-2A5433215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2" y="2267562"/>
            <a:ext cx="7715153" cy="1584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69763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4BAD6-388C-2555-303A-15FA3A4BF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2F5FFB2-6798-523C-64B7-66D6CBC25C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0FCD7-8A46-ED51-5126-8CFDC593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B2706-8B5C-C486-DAC2-CE7E97C90D61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06C896-A494-235B-4E20-B4B64A13FA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C.4.3 Implementation &amp; Migration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3EB3BA-0B95-6691-C3A6-7C8C0115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6C5A9-79BD-D1F2-81D2-D5A791122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13117-4932-D5F6-9D9F-827FA6B50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C71DBC-9313-8AE6-5D88-F379F7BE9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340684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6274D-CF9F-35EA-9A66-1F62B8452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379" y="1987328"/>
            <a:ext cx="7151982" cy="21168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30529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397F9-F75B-490E-58F2-D631E1646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A9E410-4A66-E5F2-767C-FD9CC25E0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0F905-2A8D-3513-2627-908DCA83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0A9E-1975-0836-73E5-E9C5ADFBE380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B23D58-D088-6970-DD64-924573170B6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C.4.3 Implementation &amp; Migration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7BEB0F-E30F-64F0-DC51-3105862A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048B24-1B46-05CF-595E-E9F863C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FE8218-3682-538C-3151-32B6615A6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639349F-28B5-DD5C-5153-F41ABE21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9350516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0007F7-0717-DDF9-F926-DCFF5C304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177" y="1757633"/>
            <a:ext cx="7757694" cy="2732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52016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4002-CF5C-EF9C-AF98-EA497E32B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0FFE5C-2201-EA1F-981F-722408CC61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AAF0C-8247-57A0-7E25-5C1A0F03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44F14-CA5B-233F-0BEE-EE1A5D101B62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B2783E-446A-6993-0C58-BF63AF66A1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C.4.3 Implementation &amp; Migration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F9CD9-71A6-1BE7-C6DF-65AFE0F9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266AA9-28BC-6CCF-53C6-04731BB80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BF9924-25FA-ED76-1A6E-89BDEAB91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A7BB42-28FF-B356-EA8E-9DF90271C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1"/>
            <a:ext cx="9439006" cy="473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FE4654-FB9A-09F1-8855-0B45C30B9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7" y="1316387"/>
            <a:ext cx="4501396" cy="395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3222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46876</TotalTime>
  <Words>3848</Words>
  <Application>Microsoft Office PowerPoint</Application>
  <PresentationFormat>Widescreen</PresentationFormat>
  <Paragraphs>936</Paragraphs>
  <Slides>206</Slides>
  <Notes>206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11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281</cp:revision>
  <dcterms:created xsi:type="dcterms:W3CDTF">2024-12-21T02:49:35Z</dcterms:created>
  <dcterms:modified xsi:type="dcterms:W3CDTF">2025-02-08T06:21:34Z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